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3"/>
  </p:notesMasterIdLst>
  <p:sldIdLst>
    <p:sldId id="256" r:id="rId2"/>
    <p:sldId id="257" r:id="rId3"/>
    <p:sldId id="268" r:id="rId4"/>
    <p:sldId id="272" r:id="rId5"/>
    <p:sldId id="260" r:id="rId6"/>
    <p:sldId id="259" r:id="rId7"/>
    <p:sldId id="271" r:id="rId8"/>
    <p:sldId id="275" r:id="rId9"/>
    <p:sldId id="273" r:id="rId10"/>
    <p:sldId id="264" r:id="rId11"/>
    <p:sldId id="276" r:id="rId12"/>
    <p:sldId id="262" r:id="rId13"/>
    <p:sldId id="277" r:id="rId14"/>
    <p:sldId id="283" r:id="rId15"/>
    <p:sldId id="280" r:id="rId16"/>
    <p:sldId id="281" r:id="rId17"/>
    <p:sldId id="286" r:id="rId18"/>
    <p:sldId id="284" r:id="rId19"/>
    <p:sldId id="282" r:id="rId20"/>
    <p:sldId id="285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62" autoAdjust="0"/>
  </p:normalViewPr>
  <p:slideViewPr>
    <p:cSldViewPr snapToGrid="0">
      <p:cViewPr varScale="1">
        <p:scale>
          <a:sx n="106" d="100"/>
          <a:sy n="106" d="100"/>
        </p:scale>
        <p:origin x="70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EC2195-D4B9-4735-808E-8B20ABCF9E1D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0AE4D7-FA51-4E53-9AD2-E57107F513A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The problem: It is difficult to find motivation and training partners for sports. </a:t>
          </a:r>
        </a:p>
      </dgm:t>
    </dgm:pt>
    <dgm:pt modelId="{03128AE6-AA45-4F34-91BC-225C70B4EDAC}" type="parTrans" cxnId="{01A2DA95-46EF-42ED-81F3-AFACC51660E8}">
      <dgm:prSet/>
      <dgm:spPr/>
      <dgm:t>
        <a:bodyPr/>
        <a:lstStyle/>
        <a:p>
          <a:endParaRPr lang="en-US"/>
        </a:p>
      </dgm:t>
    </dgm:pt>
    <dgm:pt modelId="{613BF4A5-AB48-49F4-BE6B-633CEB69588B}" type="sibTrans" cxnId="{01A2DA95-46EF-42ED-81F3-AFACC51660E8}">
      <dgm:prSet/>
      <dgm:spPr/>
      <dgm:t>
        <a:bodyPr/>
        <a:lstStyle/>
        <a:p>
          <a:endParaRPr lang="en-US"/>
        </a:p>
      </dgm:t>
    </dgm:pt>
    <dgm:pt modelId="{99F6CDF8-0654-41AD-8EF0-7271BF2E249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The solution: A chat</a:t>
          </a:r>
          <a:r>
            <a:rPr lang="hu-HU" sz="2000" dirty="0"/>
            <a:t> </a:t>
          </a:r>
          <a:r>
            <a:rPr lang="en-US" sz="2000" dirty="0"/>
            <a:t>bas</a:t>
          </a:r>
          <a:r>
            <a:rPr lang="hu-HU" sz="2000" dirty="0"/>
            <a:t>e</a:t>
          </a:r>
          <a:r>
            <a:rPr lang="en-US" sz="2000" dirty="0"/>
            <a:t> webpage</a:t>
          </a:r>
          <a:r>
            <a:rPr lang="hu-HU" sz="2000" dirty="0"/>
            <a:t> </a:t>
          </a:r>
          <a:r>
            <a:rPr lang="en-US" sz="2000" dirty="0"/>
            <a:t>for</a:t>
          </a:r>
          <a:r>
            <a:rPr lang="hu-HU" sz="2000" dirty="0"/>
            <a:t> </a:t>
          </a:r>
          <a:r>
            <a:rPr lang="en-US" sz="2000" dirty="0"/>
            <a:t>people</a:t>
          </a:r>
          <a:r>
            <a:rPr lang="hu-HU" sz="2000" dirty="0"/>
            <a:t> </a:t>
          </a:r>
          <a:r>
            <a:rPr lang="en-US" sz="2000" dirty="0"/>
            <a:t>to</a:t>
          </a:r>
          <a:r>
            <a:rPr lang="hu-HU" sz="2000" dirty="0"/>
            <a:t> </a:t>
          </a:r>
          <a:r>
            <a:rPr lang="en-US" sz="2000" dirty="0"/>
            <a:t>find</a:t>
          </a:r>
          <a:r>
            <a:rPr lang="hu-HU" sz="2000" dirty="0"/>
            <a:t> </a:t>
          </a:r>
          <a:r>
            <a:rPr lang="en-US" sz="2000" dirty="0"/>
            <a:t>training</a:t>
          </a:r>
          <a:r>
            <a:rPr lang="hu-HU" sz="2000" dirty="0"/>
            <a:t> partners.</a:t>
          </a:r>
          <a:endParaRPr lang="en-US" sz="2000" dirty="0"/>
        </a:p>
      </dgm:t>
    </dgm:pt>
    <dgm:pt modelId="{27519F25-76F0-40D2-9191-A270BD60249D}" type="parTrans" cxnId="{510335F4-28BA-4317-8F56-E5F76DF23234}">
      <dgm:prSet/>
      <dgm:spPr/>
      <dgm:t>
        <a:bodyPr/>
        <a:lstStyle/>
        <a:p>
          <a:endParaRPr lang="en-US"/>
        </a:p>
      </dgm:t>
    </dgm:pt>
    <dgm:pt modelId="{65BA4592-7B0C-4677-8E99-CB288352EA5F}" type="sibTrans" cxnId="{510335F4-28BA-4317-8F56-E5F76DF23234}">
      <dgm:prSet/>
      <dgm:spPr/>
      <dgm:t>
        <a:bodyPr/>
        <a:lstStyle/>
        <a:p>
          <a:endParaRPr lang="en-US"/>
        </a:p>
      </dgm:t>
    </dgm:pt>
    <dgm:pt modelId="{C2171E0D-01E6-40AC-A36F-3044A781D09B}" type="pres">
      <dgm:prSet presAssocID="{9BEC2195-D4B9-4735-808E-8B20ABCF9E1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hu-HU"/>
        </a:p>
      </dgm:t>
    </dgm:pt>
    <dgm:pt modelId="{9F1F06A5-C050-4486-B8A6-90FDBCAD1C33}" type="pres">
      <dgm:prSet presAssocID="{FA0AE4D7-FA51-4E53-9AD2-E57107F513AD}" presName="compNode" presStyleCnt="0"/>
      <dgm:spPr/>
    </dgm:pt>
    <dgm:pt modelId="{74A6EE06-6D1B-4661-810E-68CC1F481ADC}" type="pres">
      <dgm:prSet presAssocID="{FA0AE4D7-FA51-4E53-9AD2-E57107F513AD}" presName="iconRect" presStyleLbl="node1" presStyleIdx="0" presStyleCnt="2" custLinFactNeighborX="9877" custLinFactNeighborY="411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hu-HU"/>
        </a:p>
      </dgm:t>
      <dgm:extLst>
        <a:ext uri="{E40237B7-FDA0-4F09-8148-C483321AD2D9}">
          <dgm14:cNvPr xmlns:dgm14="http://schemas.microsoft.com/office/drawing/2010/diagram" id="0" name="" descr="Sport Balls"/>
        </a:ext>
      </dgm:extLst>
    </dgm:pt>
    <dgm:pt modelId="{14E8BC30-8FA9-469A-A0AA-595A1B5E98AD}" type="pres">
      <dgm:prSet presAssocID="{FA0AE4D7-FA51-4E53-9AD2-E57107F513AD}" presName="spaceRect" presStyleCnt="0"/>
      <dgm:spPr/>
    </dgm:pt>
    <dgm:pt modelId="{B23019C0-027E-4689-A3F9-02166CD2E481}" type="pres">
      <dgm:prSet presAssocID="{FA0AE4D7-FA51-4E53-9AD2-E57107F513AD}" presName="textRect" presStyleLbl="revTx" presStyleIdx="0" presStyleCnt="2">
        <dgm:presLayoutVars>
          <dgm:chMax val="1"/>
          <dgm:chPref val="1"/>
        </dgm:presLayoutVars>
      </dgm:prSet>
      <dgm:spPr/>
      <dgm:t>
        <a:bodyPr/>
        <a:lstStyle/>
        <a:p>
          <a:endParaRPr lang="hu-HU"/>
        </a:p>
      </dgm:t>
    </dgm:pt>
    <dgm:pt modelId="{B116BF7F-898C-474C-B20A-C1ED65F1FA8D}" type="pres">
      <dgm:prSet presAssocID="{613BF4A5-AB48-49F4-BE6B-633CEB69588B}" presName="sibTrans" presStyleCnt="0"/>
      <dgm:spPr/>
    </dgm:pt>
    <dgm:pt modelId="{36F922F7-3A14-4BFC-8DCD-870EF2F11540}" type="pres">
      <dgm:prSet presAssocID="{99F6CDF8-0654-41AD-8EF0-7271BF2E2494}" presName="compNode" presStyleCnt="0"/>
      <dgm:spPr/>
    </dgm:pt>
    <dgm:pt modelId="{887A7510-96F7-4DD9-A35A-B3DFA36C0A5E}" type="pres">
      <dgm:prSet presAssocID="{99F6CDF8-0654-41AD-8EF0-7271BF2E24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hu-HU"/>
        </a:p>
      </dgm:t>
      <dgm:extLst>
        <a:ext uri="{E40237B7-FDA0-4F09-8148-C483321AD2D9}">
          <dgm14:cNvPr xmlns:dgm14="http://schemas.microsoft.com/office/drawing/2010/diagram" id="0" name="" descr="Csevegés"/>
        </a:ext>
      </dgm:extLst>
    </dgm:pt>
    <dgm:pt modelId="{B5878133-9069-4197-9F72-177C49414AB7}" type="pres">
      <dgm:prSet presAssocID="{99F6CDF8-0654-41AD-8EF0-7271BF2E2494}" presName="spaceRect" presStyleCnt="0"/>
      <dgm:spPr/>
    </dgm:pt>
    <dgm:pt modelId="{028E8916-39E8-4344-8233-E41DB56C537C}" type="pres">
      <dgm:prSet presAssocID="{99F6CDF8-0654-41AD-8EF0-7271BF2E2494}" presName="textRect" presStyleLbl="revTx" presStyleIdx="1" presStyleCnt="2">
        <dgm:presLayoutVars>
          <dgm:chMax val="1"/>
          <dgm:chPref val="1"/>
        </dgm:presLayoutVars>
      </dgm:prSet>
      <dgm:spPr/>
      <dgm:t>
        <a:bodyPr/>
        <a:lstStyle/>
        <a:p>
          <a:endParaRPr lang="hu-HU"/>
        </a:p>
      </dgm:t>
    </dgm:pt>
  </dgm:ptLst>
  <dgm:cxnLst>
    <dgm:cxn modelId="{9CE92351-32DF-48AC-8996-E5A385F98981}" type="presOf" srcId="{9BEC2195-D4B9-4735-808E-8B20ABCF9E1D}" destId="{C2171E0D-01E6-40AC-A36F-3044A781D09B}" srcOrd="0" destOrd="0" presId="urn:microsoft.com/office/officeart/2018/2/layout/IconLabelList"/>
    <dgm:cxn modelId="{E7FC85C1-1CBA-44A6-9831-8533D33BBD86}" type="presOf" srcId="{FA0AE4D7-FA51-4E53-9AD2-E57107F513AD}" destId="{B23019C0-027E-4689-A3F9-02166CD2E481}" srcOrd="0" destOrd="0" presId="urn:microsoft.com/office/officeart/2018/2/layout/IconLabelList"/>
    <dgm:cxn modelId="{510335F4-28BA-4317-8F56-E5F76DF23234}" srcId="{9BEC2195-D4B9-4735-808E-8B20ABCF9E1D}" destId="{99F6CDF8-0654-41AD-8EF0-7271BF2E2494}" srcOrd="1" destOrd="0" parTransId="{27519F25-76F0-40D2-9191-A270BD60249D}" sibTransId="{65BA4592-7B0C-4677-8E99-CB288352EA5F}"/>
    <dgm:cxn modelId="{01A2DA95-46EF-42ED-81F3-AFACC51660E8}" srcId="{9BEC2195-D4B9-4735-808E-8B20ABCF9E1D}" destId="{FA0AE4D7-FA51-4E53-9AD2-E57107F513AD}" srcOrd="0" destOrd="0" parTransId="{03128AE6-AA45-4F34-91BC-225C70B4EDAC}" sibTransId="{613BF4A5-AB48-49F4-BE6B-633CEB69588B}"/>
    <dgm:cxn modelId="{AD3E07BA-7F9B-4AEE-BD05-D7F4A8499C6D}" type="presOf" srcId="{99F6CDF8-0654-41AD-8EF0-7271BF2E2494}" destId="{028E8916-39E8-4344-8233-E41DB56C537C}" srcOrd="0" destOrd="0" presId="urn:microsoft.com/office/officeart/2018/2/layout/IconLabelList"/>
    <dgm:cxn modelId="{B0987A46-0A9B-4FC1-9713-35B73A4BB080}" type="presParOf" srcId="{C2171E0D-01E6-40AC-A36F-3044A781D09B}" destId="{9F1F06A5-C050-4486-B8A6-90FDBCAD1C33}" srcOrd="0" destOrd="0" presId="urn:microsoft.com/office/officeart/2018/2/layout/IconLabelList"/>
    <dgm:cxn modelId="{61DE41B2-5CDE-4A86-BC8D-E83B0A52F70C}" type="presParOf" srcId="{9F1F06A5-C050-4486-B8A6-90FDBCAD1C33}" destId="{74A6EE06-6D1B-4661-810E-68CC1F481ADC}" srcOrd="0" destOrd="0" presId="urn:microsoft.com/office/officeart/2018/2/layout/IconLabelList"/>
    <dgm:cxn modelId="{D382D95E-1550-4127-8BB3-452019FBB9AE}" type="presParOf" srcId="{9F1F06A5-C050-4486-B8A6-90FDBCAD1C33}" destId="{14E8BC30-8FA9-469A-A0AA-595A1B5E98AD}" srcOrd="1" destOrd="0" presId="urn:microsoft.com/office/officeart/2018/2/layout/IconLabelList"/>
    <dgm:cxn modelId="{C7A47552-9E2C-4A78-AF54-798AEA977128}" type="presParOf" srcId="{9F1F06A5-C050-4486-B8A6-90FDBCAD1C33}" destId="{B23019C0-027E-4689-A3F9-02166CD2E481}" srcOrd="2" destOrd="0" presId="urn:microsoft.com/office/officeart/2018/2/layout/IconLabelList"/>
    <dgm:cxn modelId="{D3650CE8-2129-4B7C-BCFB-292DA93E081E}" type="presParOf" srcId="{C2171E0D-01E6-40AC-A36F-3044A781D09B}" destId="{B116BF7F-898C-474C-B20A-C1ED65F1FA8D}" srcOrd="1" destOrd="0" presId="urn:microsoft.com/office/officeart/2018/2/layout/IconLabelList"/>
    <dgm:cxn modelId="{08931A5D-2E37-4C86-9CC6-40142F09CB44}" type="presParOf" srcId="{C2171E0D-01E6-40AC-A36F-3044A781D09B}" destId="{36F922F7-3A14-4BFC-8DCD-870EF2F11540}" srcOrd="2" destOrd="0" presId="urn:microsoft.com/office/officeart/2018/2/layout/IconLabelList"/>
    <dgm:cxn modelId="{A77B7BC1-305F-412A-83BF-60492EE9BCD8}" type="presParOf" srcId="{36F922F7-3A14-4BFC-8DCD-870EF2F11540}" destId="{887A7510-96F7-4DD9-A35A-B3DFA36C0A5E}" srcOrd="0" destOrd="0" presId="urn:microsoft.com/office/officeart/2018/2/layout/IconLabelList"/>
    <dgm:cxn modelId="{09A8CBBA-EA69-434C-B5EC-EA999C789C40}" type="presParOf" srcId="{36F922F7-3A14-4BFC-8DCD-870EF2F11540}" destId="{B5878133-9069-4197-9F72-177C49414AB7}" srcOrd="1" destOrd="0" presId="urn:microsoft.com/office/officeart/2018/2/layout/IconLabelList"/>
    <dgm:cxn modelId="{9037F99D-D9CE-4706-A12D-28281BDBD406}" type="presParOf" srcId="{36F922F7-3A14-4BFC-8DCD-870EF2F11540}" destId="{028E8916-39E8-4344-8233-E41DB56C537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6EE06-6D1B-4661-810E-68CC1F481ADC}">
      <dsp:nvSpPr>
        <dsp:cNvPr id="0" name=""/>
        <dsp:cNvSpPr/>
      </dsp:nvSpPr>
      <dsp:spPr>
        <a:xfrm>
          <a:off x="803963" y="324933"/>
          <a:ext cx="1058062" cy="1058062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3019C0-027E-4689-A3F9-02166CD2E481}">
      <dsp:nvSpPr>
        <dsp:cNvPr id="0" name=""/>
        <dsp:cNvSpPr/>
      </dsp:nvSpPr>
      <dsp:spPr>
        <a:xfrm>
          <a:off x="52865" y="1802582"/>
          <a:ext cx="2351250" cy="15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The problem: It is difficult to find motivation and training partners for sports. </a:t>
          </a:r>
        </a:p>
      </dsp:txBody>
      <dsp:txXfrm>
        <a:off x="52865" y="1802582"/>
        <a:ext cx="2351250" cy="1565156"/>
      </dsp:txXfrm>
    </dsp:sp>
    <dsp:sp modelId="{887A7510-96F7-4DD9-A35A-B3DFA36C0A5E}">
      <dsp:nvSpPr>
        <dsp:cNvPr id="0" name=""/>
        <dsp:cNvSpPr/>
      </dsp:nvSpPr>
      <dsp:spPr>
        <a:xfrm>
          <a:off x="3462177" y="281393"/>
          <a:ext cx="1058062" cy="1058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8E8916-39E8-4344-8233-E41DB56C537C}">
      <dsp:nvSpPr>
        <dsp:cNvPr id="0" name=""/>
        <dsp:cNvSpPr/>
      </dsp:nvSpPr>
      <dsp:spPr>
        <a:xfrm>
          <a:off x="2815583" y="1802582"/>
          <a:ext cx="2351250" cy="15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The solution: A chat</a:t>
          </a:r>
          <a:r>
            <a:rPr lang="hu-HU" sz="2000" kern="1200" dirty="0"/>
            <a:t> </a:t>
          </a:r>
          <a:r>
            <a:rPr lang="en-US" sz="2000" kern="1200" dirty="0"/>
            <a:t>bas</a:t>
          </a:r>
          <a:r>
            <a:rPr lang="hu-HU" sz="2000" kern="1200" dirty="0"/>
            <a:t>e</a:t>
          </a:r>
          <a:r>
            <a:rPr lang="en-US" sz="2000" kern="1200" dirty="0"/>
            <a:t> webpage</a:t>
          </a:r>
          <a:r>
            <a:rPr lang="hu-HU" sz="2000" kern="1200" dirty="0"/>
            <a:t> </a:t>
          </a:r>
          <a:r>
            <a:rPr lang="en-US" sz="2000" kern="1200" dirty="0"/>
            <a:t>for</a:t>
          </a:r>
          <a:r>
            <a:rPr lang="hu-HU" sz="2000" kern="1200" dirty="0"/>
            <a:t> </a:t>
          </a:r>
          <a:r>
            <a:rPr lang="en-US" sz="2000" kern="1200" dirty="0"/>
            <a:t>people</a:t>
          </a:r>
          <a:r>
            <a:rPr lang="hu-HU" sz="2000" kern="1200" dirty="0"/>
            <a:t> </a:t>
          </a:r>
          <a:r>
            <a:rPr lang="en-US" sz="2000" kern="1200" dirty="0"/>
            <a:t>to</a:t>
          </a:r>
          <a:r>
            <a:rPr lang="hu-HU" sz="2000" kern="1200" dirty="0"/>
            <a:t> </a:t>
          </a:r>
          <a:r>
            <a:rPr lang="en-US" sz="2000" kern="1200" dirty="0"/>
            <a:t>find</a:t>
          </a:r>
          <a:r>
            <a:rPr lang="hu-HU" sz="2000" kern="1200" dirty="0"/>
            <a:t> </a:t>
          </a:r>
          <a:r>
            <a:rPr lang="en-US" sz="2000" kern="1200" dirty="0"/>
            <a:t>training</a:t>
          </a:r>
          <a:r>
            <a:rPr lang="hu-HU" sz="2000" kern="1200" dirty="0"/>
            <a:t> partners.</a:t>
          </a:r>
          <a:endParaRPr lang="en-US" sz="2000" kern="1200" dirty="0"/>
        </a:p>
      </dsp:txBody>
      <dsp:txXfrm>
        <a:off x="2815583" y="1802582"/>
        <a:ext cx="2351250" cy="15651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4.png>
</file>

<file path=ppt/media/image5.png>
</file>

<file path=ppt/media/image6.png>
</file>

<file path=ppt/media/image6.svg>
</file>

<file path=ppt/media/image7.png>
</file>

<file path=ppt/media/image8.jpe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929A-C401-436A-9E6A-1CFAF8C97AC1}" type="datetimeFigureOut">
              <a:rPr lang="hu-HU" smtClean="0"/>
              <a:t>2025. 05. 11.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75DE9-DC32-4FF7-A17F-45E966E1380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8656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C75DE9-DC32-4FF7-A17F-45E966E13802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066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C75DE9-DC32-4FF7-A17F-45E966E1380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1038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99583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17906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59378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10019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79149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57563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989013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5282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867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08477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84893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7098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91913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26911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168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784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97615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C922029-9BD7-41F3-BB09-8C64B6971CDB}" type="datetimeFigureOut">
              <a:rPr lang="hu-HU" smtClean="0"/>
              <a:t>2025. 05. 11.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629A75-E07D-42E1-8DA3-E3492CE6ED1E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84955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D789B34C-D23E-6341-C4BA-50A4B0F7B6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2331" b="1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48594" y="1964267"/>
            <a:ext cx="7711531" cy="2421464"/>
          </a:xfrm>
        </p:spPr>
        <p:txBody>
          <a:bodyPr>
            <a:noAutofit/>
          </a:bodyPr>
          <a:lstStyle/>
          <a:p>
            <a:r>
              <a:rPr lang="hu-HU" sz="6000" b="1" dirty="0" err="1">
                <a:latin typeface="+mn-lt"/>
              </a:rPr>
              <a:t>SportsBook</a:t>
            </a:r>
            <a:r>
              <a:rPr lang="hu-HU" sz="6000" b="1" dirty="0">
                <a:latin typeface="+mn-lt"/>
              </a:rPr>
              <a:t> Management System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2500" dirty="0"/>
              <a:t>Made </a:t>
            </a:r>
            <a:r>
              <a:rPr lang="hu-HU" sz="2500" dirty="0" err="1"/>
              <a:t>by</a:t>
            </a:r>
            <a:r>
              <a:rPr lang="hu-HU" sz="2500" dirty="0"/>
              <a:t>: BENEDEK </a:t>
            </a:r>
            <a:r>
              <a:rPr lang="hu-HU" sz="2500" dirty="0" err="1"/>
              <a:t>bOLYOS</a:t>
            </a:r>
            <a:r>
              <a:rPr lang="hu-HU" sz="2500" dirty="0"/>
              <a:t>, Bence </a:t>
            </a:r>
            <a:r>
              <a:rPr lang="hu-HU" sz="2500" dirty="0" err="1"/>
              <a:t>SAsdi</a:t>
            </a:r>
            <a:r>
              <a:rPr lang="hu-HU" sz="2500" dirty="0"/>
              <a:t>, </a:t>
            </a:r>
            <a:r>
              <a:rPr lang="hu-HU" sz="2500" dirty="0" err="1"/>
              <a:t>Mate</a:t>
            </a:r>
            <a:r>
              <a:rPr lang="hu-HU" sz="2500" dirty="0"/>
              <a:t> WITTLINGER</a:t>
            </a:r>
            <a:br>
              <a:rPr lang="hu-HU" sz="2500" dirty="0"/>
            </a:br>
            <a:endParaRPr lang="hu-HU" sz="2500" dirty="0"/>
          </a:p>
        </p:txBody>
      </p:sp>
    </p:spTree>
    <p:extLst>
      <p:ext uri="{BB962C8B-B14F-4D97-AF65-F5344CB8AC3E}">
        <p14:creationId xmlns:p14="http://schemas.microsoft.com/office/powerpoint/2010/main" val="3252616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469109" y="2129367"/>
            <a:ext cx="4279733" cy="105287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sz="5500" b="1" dirty="0">
                <a:latin typeface="+mn-lt"/>
              </a:rPr>
              <a:t>Publication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058770" y="3428107"/>
            <a:ext cx="3303553" cy="75029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lvl="1" algn="r"/>
            <a:r>
              <a:rPr lang="en-US" sz="2400" cap="all" dirty="0"/>
              <a:t>School web server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9F306CB-1D76-1251-57A0-7A49FD929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10" y="1484824"/>
            <a:ext cx="6921364" cy="389326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532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1336651" y="1854070"/>
            <a:ext cx="4099947" cy="1035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500" b="1" cap="all" dirty="0">
                <a:ln w="3175" cmpd="sng">
                  <a:noFill/>
                </a:ln>
                <a:ea typeface="+mj-ea"/>
                <a:cs typeface="+mj-cs"/>
              </a:rPr>
              <a:t>TEAMWORK</a:t>
            </a:r>
          </a:p>
        </p:txBody>
      </p:sp>
      <p:sp>
        <p:nvSpPr>
          <p:cNvPr id="9" name="Téglalap 8"/>
          <p:cNvSpPr/>
          <p:nvPr/>
        </p:nvSpPr>
        <p:spPr>
          <a:xfrm>
            <a:off x="1510822" y="3133489"/>
            <a:ext cx="2692424" cy="1168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3000" dirty="0"/>
              <a:t>Discord</a:t>
            </a:r>
          </a:p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3000" dirty="0"/>
              <a:t>Google Sheets</a:t>
            </a:r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72421665-25ED-50A9-1BA4-B2E3DE3A0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395" y="1585110"/>
            <a:ext cx="1700269" cy="1700269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CBABB577-8AF5-6E07-3795-801983255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6740" y="4140829"/>
            <a:ext cx="3551580" cy="164260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204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249248" y="283879"/>
            <a:ext cx="3842679" cy="910368"/>
          </a:xfrm>
        </p:spPr>
        <p:txBody>
          <a:bodyPr>
            <a:noAutofit/>
          </a:bodyPr>
          <a:lstStyle/>
          <a:p>
            <a:r>
              <a:rPr lang="en-US" sz="5500" dirty="0">
                <a:latin typeface="+mn-lt"/>
              </a:rPr>
              <a:t>Teamwork</a:t>
            </a:r>
          </a:p>
        </p:txBody>
      </p:sp>
      <p:pic>
        <p:nvPicPr>
          <p:cNvPr id="14" name="Graphic 13" descr="Pipa">
            <a:extLst>
              <a:ext uri="{FF2B5EF4-FFF2-40B4-BE49-F238E27FC236}">
                <a16:creationId xmlns:a16="http://schemas.microsoft.com/office/drawing/2014/main" id="{A1807DF3-6B6A-744A-950A-F5875D1449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13898" y="4722625"/>
            <a:ext cx="1672033" cy="167203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783C8E5-0C95-06DC-A814-230F27745EC7}"/>
              </a:ext>
            </a:extLst>
          </p:cNvPr>
          <p:cNvSpPr txBox="1"/>
          <p:nvPr/>
        </p:nvSpPr>
        <p:spPr>
          <a:xfrm>
            <a:off x="8043634" y="1504456"/>
            <a:ext cx="3913084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sz="2200" dirty="0"/>
              <a:t>Bence </a:t>
            </a:r>
            <a:r>
              <a:rPr lang="en-US" sz="2200" dirty="0" err="1"/>
              <a:t>Sasdi</a:t>
            </a:r>
            <a:r>
              <a:rPr lang="en-US" sz="2200" dirty="0"/>
              <a:t>: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R</a:t>
            </a:r>
            <a:r>
              <a:rPr lang="en-US" sz="2200" dirty="0" err="1"/>
              <a:t>egistration</a:t>
            </a:r>
            <a:r>
              <a:rPr lang="en-US" sz="2200" dirty="0"/>
              <a:t>/login frontend/backend 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D</a:t>
            </a:r>
            <a:r>
              <a:rPr lang="en-US" sz="2200" dirty="0" err="1"/>
              <a:t>atabase</a:t>
            </a:r>
            <a:endParaRPr lang="en-US" sz="2200" dirty="0"/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P</a:t>
            </a:r>
            <a:r>
              <a:rPr lang="en-US" sz="2200" dirty="0" err="1"/>
              <a:t>owerpoint</a:t>
            </a:r>
            <a:r>
              <a:rPr lang="en-US" sz="2200" dirty="0"/>
              <a:t>/exam text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E</a:t>
            </a:r>
            <a:r>
              <a:rPr lang="en-US" sz="2200" dirty="0"/>
              <a:t>mail sending background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P</a:t>
            </a:r>
            <a:r>
              <a:rPr lang="en-US" sz="2200" dirty="0" err="1"/>
              <a:t>remium</a:t>
            </a:r>
            <a:r>
              <a:rPr lang="en-US" sz="2200" dirty="0"/>
              <a:t> frontend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hu-HU" sz="2200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190CFB05-4C38-2BB8-B978-7C162348AB87}"/>
              </a:ext>
            </a:extLst>
          </p:cNvPr>
          <p:cNvSpPr txBox="1"/>
          <p:nvPr/>
        </p:nvSpPr>
        <p:spPr>
          <a:xfrm>
            <a:off x="4297543" y="1504457"/>
            <a:ext cx="3746091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sz="2200" dirty="0"/>
              <a:t>Mate Wittlinger: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C</a:t>
            </a:r>
            <a:r>
              <a:rPr lang="en-US" sz="2200" dirty="0"/>
              <a:t>hat/chat room Backend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D</a:t>
            </a:r>
            <a:r>
              <a:rPr lang="en-US" sz="2200" dirty="0" err="1"/>
              <a:t>atabase</a:t>
            </a:r>
            <a:endParaRPr lang="en-US" sz="2200" dirty="0"/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200" dirty="0"/>
              <a:t>Photoshop work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B</a:t>
            </a:r>
            <a:r>
              <a:rPr lang="en-US" sz="2200" dirty="0" err="1"/>
              <a:t>ackground</a:t>
            </a:r>
            <a:r>
              <a:rPr lang="en-US" sz="2200" dirty="0"/>
              <a:t>/frontend support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P</a:t>
            </a:r>
            <a:r>
              <a:rPr lang="en-US" sz="2200" dirty="0" err="1"/>
              <a:t>rofile</a:t>
            </a:r>
            <a:r>
              <a:rPr lang="en-US" sz="2200" dirty="0"/>
              <a:t> background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hu-HU" sz="2200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C8D6FAA0-2195-585D-7EEB-056FC9829A05}"/>
              </a:ext>
            </a:extLst>
          </p:cNvPr>
          <p:cNvSpPr txBox="1"/>
          <p:nvPr/>
        </p:nvSpPr>
        <p:spPr>
          <a:xfrm>
            <a:off x="701790" y="1504456"/>
            <a:ext cx="3595753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sz="2200" dirty="0"/>
              <a:t>Benedek </a:t>
            </a:r>
            <a:r>
              <a:rPr lang="en-US" sz="2200" dirty="0" err="1"/>
              <a:t>Bolyos</a:t>
            </a:r>
            <a:r>
              <a:rPr lang="en-US" sz="2200" dirty="0"/>
              <a:t>: </a:t>
            </a:r>
            <a:endParaRPr lang="hu-HU" sz="2200" dirty="0"/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T</a:t>
            </a:r>
            <a:r>
              <a:rPr lang="en-US" sz="2200" dirty="0" err="1"/>
              <a:t>eam</a:t>
            </a:r>
            <a:r>
              <a:rPr lang="en-US" sz="2200" dirty="0"/>
              <a:t> leader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D</a:t>
            </a:r>
            <a:r>
              <a:rPr lang="en-US" sz="2200" dirty="0" err="1"/>
              <a:t>ocumentation</a:t>
            </a:r>
            <a:endParaRPr lang="en-US" sz="2200" dirty="0"/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D</a:t>
            </a:r>
            <a:r>
              <a:rPr lang="en-US" sz="2200" dirty="0" err="1"/>
              <a:t>atabase</a:t>
            </a:r>
            <a:endParaRPr lang="en-US" sz="2200" dirty="0"/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P</a:t>
            </a:r>
            <a:r>
              <a:rPr lang="en-US" sz="2200" dirty="0" err="1"/>
              <a:t>rofile</a:t>
            </a:r>
            <a:r>
              <a:rPr lang="en-US" sz="2200" dirty="0"/>
              <a:t>/editing Profile frontend/backend</a:t>
            </a:r>
          </a:p>
          <a:p>
            <a:pPr marL="800100" lvl="1" indent="-342900">
              <a:lnSpc>
                <a:spcPct val="9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hu-HU" sz="2200" dirty="0"/>
              <a:t>B</a:t>
            </a:r>
            <a:r>
              <a:rPr lang="en-US" sz="2200" dirty="0" err="1"/>
              <a:t>ackground</a:t>
            </a:r>
            <a:r>
              <a:rPr lang="en-US" sz="2200" dirty="0"/>
              <a:t>/frontend support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hu-HU" sz="2200" dirty="0"/>
          </a:p>
        </p:txBody>
      </p:sp>
    </p:spTree>
    <p:extLst>
      <p:ext uri="{BB962C8B-B14F-4D97-AF65-F5344CB8AC3E}">
        <p14:creationId xmlns:p14="http://schemas.microsoft.com/office/powerpoint/2010/main" val="233317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313509" y="1259701"/>
            <a:ext cx="5225142" cy="6953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500" b="1" cap="all" dirty="0">
                <a:ln w="3175" cmpd="sng">
                  <a:noFill/>
                </a:ln>
                <a:ea typeface="+mj-ea"/>
                <a:cs typeface="+mj-cs"/>
              </a:rPr>
              <a:t>IN THE future</a:t>
            </a:r>
          </a:p>
        </p:txBody>
      </p:sp>
      <p:sp>
        <p:nvSpPr>
          <p:cNvPr id="2" name="Téglalap 1"/>
          <p:cNvSpPr/>
          <p:nvPr/>
        </p:nvSpPr>
        <p:spPr>
          <a:xfrm>
            <a:off x="685801" y="2121675"/>
            <a:ext cx="3771899" cy="27813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spcAft>
                <a:spcPts val="10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500" dirty="0"/>
              <a:t>What’s next: </a:t>
            </a:r>
          </a:p>
          <a:p>
            <a:pPr marL="800100" lvl="1" indent="-342900">
              <a:spcAft>
                <a:spcPts val="10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500" dirty="0"/>
              <a:t>New functions (kick/ban, dark mode)</a:t>
            </a:r>
          </a:p>
          <a:p>
            <a:pPr marL="800100" lvl="1" indent="-342900">
              <a:spcAft>
                <a:spcPts val="10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500" dirty="0"/>
              <a:t>Premium</a:t>
            </a:r>
          </a:p>
          <a:p>
            <a:pPr marL="800100" lvl="1" indent="-342900">
              <a:spcAft>
                <a:spcPts val="10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500" dirty="0"/>
              <a:t>Online payment</a:t>
            </a:r>
          </a:p>
          <a:p>
            <a:pPr marL="800100" lvl="1" indent="-342900">
              <a:spcAft>
                <a:spcPts val="10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500" dirty="0"/>
              <a:t>Mobile application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8D63FC6-66C3-0B3F-3EA5-FABB2EC2E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55" y="1531938"/>
            <a:ext cx="5978527" cy="396077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379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0173457-4E4C-D173-A797-DA41D37BF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04" y="1215960"/>
            <a:ext cx="9942991" cy="5049624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D65903B7-DD92-3AF0-D7E7-B3BF448844FF}"/>
              </a:ext>
            </a:extLst>
          </p:cNvPr>
          <p:cNvSpPr txBox="1"/>
          <p:nvPr/>
        </p:nvSpPr>
        <p:spPr>
          <a:xfrm>
            <a:off x="5325034" y="259976"/>
            <a:ext cx="3056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 smtClean="0"/>
              <a:t>HOME</a:t>
            </a:r>
            <a:endParaRPr lang="hu-HU" sz="4800" b="1" dirty="0"/>
          </a:p>
        </p:txBody>
      </p:sp>
    </p:spTree>
    <p:extLst>
      <p:ext uri="{BB962C8B-B14F-4D97-AF65-F5344CB8AC3E}">
        <p14:creationId xmlns:p14="http://schemas.microsoft.com/office/powerpoint/2010/main" val="283730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648" y="37650"/>
            <a:ext cx="2929561" cy="6734626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1E857E92-1168-5ECB-EE9C-69451C15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973" y="474073"/>
            <a:ext cx="4326597" cy="559669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E838C853-C13D-1B97-136F-92441A70B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8764" y="1517847"/>
            <a:ext cx="5121084" cy="3298222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9E2425EC-81AD-2911-7445-A970B849E5B3}"/>
              </a:ext>
            </a:extLst>
          </p:cNvPr>
          <p:cNvSpPr txBox="1"/>
          <p:nvPr/>
        </p:nvSpPr>
        <p:spPr>
          <a:xfrm>
            <a:off x="4254099" y="226933"/>
            <a:ext cx="3830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 smtClean="0"/>
              <a:t>REGIST/LOGIN</a:t>
            </a:r>
            <a:endParaRPr lang="hu-HU" sz="4800" b="1" dirty="0"/>
          </a:p>
        </p:txBody>
      </p:sp>
    </p:spTree>
    <p:extLst>
      <p:ext uri="{BB962C8B-B14F-4D97-AF65-F5344CB8AC3E}">
        <p14:creationId xmlns:p14="http://schemas.microsoft.com/office/powerpoint/2010/main" val="299547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975" y="2124791"/>
            <a:ext cx="9072033" cy="412777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1DD0FD7C-2DA8-0171-2E3D-7A078B4D106C}"/>
              </a:ext>
            </a:extLst>
          </p:cNvPr>
          <p:cNvSpPr txBox="1"/>
          <p:nvPr/>
        </p:nvSpPr>
        <p:spPr>
          <a:xfrm>
            <a:off x="5495109" y="413538"/>
            <a:ext cx="2905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 smtClean="0"/>
              <a:t>CHAT</a:t>
            </a:r>
            <a:endParaRPr lang="hu-HU" sz="4800" b="1" dirty="0"/>
          </a:p>
        </p:txBody>
      </p:sp>
    </p:spTree>
    <p:extLst>
      <p:ext uri="{BB962C8B-B14F-4D97-AF65-F5344CB8AC3E}">
        <p14:creationId xmlns:p14="http://schemas.microsoft.com/office/powerpoint/2010/main" val="326275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08A33F8A-B244-402E-2433-3FD755172BBB}"/>
              </a:ext>
            </a:extLst>
          </p:cNvPr>
          <p:cNvSpPr txBox="1"/>
          <p:nvPr/>
        </p:nvSpPr>
        <p:spPr>
          <a:xfrm>
            <a:off x="4393208" y="209476"/>
            <a:ext cx="3402408" cy="9186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4800" b="1" cap="all" dirty="0">
                <a:ln w="3175" cmpd="sng">
                  <a:noFill/>
                </a:ln>
                <a:ea typeface="+mj-ea"/>
                <a:cs typeface="+mj-cs"/>
              </a:rPr>
              <a:t>Chat Room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360" y="1337582"/>
            <a:ext cx="9018415" cy="509540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0354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8D5D5975-B323-D0F1-19B7-322AA6B10FEF}"/>
              </a:ext>
            </a:extLst>
          </p:cNvPr>
          <p:cNvSpPr txBox="1"/>
          <p:nvPr/>
        </p:nvSpPr>
        <p:spPr>
          <a:xfrm>
            <a:off x="4680717" y="75294"/>
            <a:ext cx="2827389" cy="956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4800" b="1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Support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935" y="1215960"/>
            <a:ext cx="10257266" cy="535942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0940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DB8303E2-97F2-27E6-F4F5-F3204A320F1C}"/>
              </a:ext>
            </a:extLst>
          </p:cNvPr>
          <p:cNvSpPr txBox="1"/>
          <p:nvPr/>
        </p:nvSpPr>
        <p:spPr>
          <a:xfrm>
            <a:off x="4718817" y="-9053"/>
            <a:ext cx="2751189" cy="109960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4800" b="1" cap="all" dirty="0">
                <a:ln w="3175" cmpd="sng">
                  <a:noFill/>
                </a:ln>
                <a:ea typeface="+mj-ea"/>
                <a:cs typeface="+mj-cs"/>
              </a:rPr>
              <a:t>Premium</a:t>
            </a: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029" y="1215960"/>
            <a:ext cx="9561941" cy="53068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2847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86107" y="520488"/>
            <a:ext cx="6427926" cy="1456267"/>
          </a:xfrm>
        </p:spPr>
        <p:txBody>
          <a:bodyPr>
            <a:noAutofit/>
          </a:bodyPr>
          <a:lstStyle/>
          <a:p>
            <a:r>
              <a:rPr lang="hu-HU" sz="5500" b="1" dirty="0">
                <a:latin typeface="+mn-lt"/>
              </a:rPr>
              <a:t>General </a:t>
            </a:r>
            <a:r>
              <a:rPr lang="en-US" sz="5500" b="1" dirty="0">
                <a:latin typeface="+mn-lt"/>
              </a:rPr>
              <a:t>overview</a:t>
            </a:r>
          </a:p>
        </p:txBody>
      </p:sp>
      <p:graphicFrame>
        <p:nvGraphicFramePr>
          <p:cNvPr id="6" name="Tartalom helye 2">
            <a:extLst>
              <a:ext uri="{FF2B5EF4-FFF2-40B4-BE49-F238E27FC236}">
                <a16:creationId xmlns:a16="http://schemas.microsoft.com/office/drawing/2014/main" id="{ED3F830A-A53D-4CBD-B002-9D179E8235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431313"/>
              </p:ext>
            </p:extLst>
          </p:nvPr>
        </p:nvGraphicFramePr>
        <p:xfrm>
          <a:off x="253569" y="2067191"/>
          <a:ext cx="5219699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Kép 3">
            <a:extLst>
              <a:ext uri="{FF2B5EF4-FFF2-40B4-BE49-F238E27FC236}">
                <a16:creationId xmlns:a16="http://schemas.microsoft.com/office/drawing/2014/main" id="{70B8671E-95B6-F08C-A8CE-E4687A5357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3858" y="1976755"/>
            <a:ext cx="4212701" cy="421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2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69" y="985069"/>
            <a:ext cx="8510062" cy="553154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331009E2-F75B-C121-64F8-A3F9024EF9F4}"/>
              </a:ext>
            </a:extLst>
          </p:cNvPr>
          <p:cNvSpPr txBox="1"/>
          <p:nvPr/>
        </p:nvSpPr>
        <p:spPr>
          <a:xfrm>
            <a:off x="5358273" y="27430"/>
            <a:ext cx="2154494" cy="8421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hu-HU" sz="4800" b="1" dirty="0" smtClean="0"/>
              <a:t>PROFILE</a:t>
            </a:r>
            <a:endParaRPr lang="en-US" sz="4800" b="1" dirty="0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55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277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ACC09-426A-C164-9CCB-830489B4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CC4A59B0-622F-C079-91C5-AEE54FD568D9}"/>
              </a:ext>
            </a:extLst>
          </p:cNvPr>
          <p:cNvSpPr/>
          <p:nvPr/>
        </p:nvSpPr>
        <p:spPr>
          <a:xfrm>
            <a:off x="654459" y="1215960"/>
            <a:ext cx="4840650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hu-HU" sz="5500" b="1" dirty="0" err="1"/>
              <a:t>Thank</a:t>
            </a:r>
            <a:r>
              <a:rPr lang="hu-HU" sz="5500" b="1" dirty="0"/>
              <a:t> </a:t>
            </a:r>
            <a:r>
              <a:rPr lang="hu-HU" sz="5500" b="1" dirty="0" err="1"/>
              <a:t>you</a:t>
            </a:r>
            <a:r>
              <a:rPr lang="hu-HU" sz="5500" b="1" dirty="0"/>
              <a:t> </a:t>
            </a:r>
            <a:r>
              <a:rPr lang="hu-HU" sz="5500" b="1" dirty="0" err="1"/>
              <a:t>for</a:t>
            </a:r>
            <a:r>
              <a:rPr lang="hu-HU" sz="5500" b="1" dirty="0"/>
              <a:t> </a:t>
            </a:r>
            <a:r>
              <a:rPr lang="hu-HU" sz="5500" b="1" dirty="0" err="1"/>
              <a:t>your</a:t>
            </a:r>
            <a:r>
              <a:rPr lang="hu-HU" sz="5500" b="1" dirty="0"/>
              <a:t> </a:t>
            </a:r>
            <a:r>
              <a:rPr lang="hu-HU" sz="5500" b="1" dirty="0" err="1"/>
              <a:t>attention</a:t>
            </a:r>
            <a:r>
              <a:rPr lang="hu-HU" sz="5500" b="1" dirty="0"/>
              <a:t>!</a:t>
            </a:r>
            <a:endParaRPr lang="en-US" sz="5500" b="1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184A78D-7821-B14D-8240-C62EE3483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779" y="1215960"/>
            <a:ext cx="6078239" cy="4426080"/>
          </a:xfrm>
          <a:prstGeom prst="rect">
            <a:avLst/>
          </a:prstGeom>
        </p:spPr>
      </p:pic>
      <p:pic>
        <p:nvPicPr>
          <p:cNvPr id="7" name="Picture 2" descr="22 Tapsolás témájú ötlet | szmájlik, gifek, vicces gifek">
            <a:extLst>
              <a:ext uri="{FF2B5EF4-FFF2-40B4-BE49-F238E27FC236}">
                <a16:creationId xmlns:a16="http://schemas.microsoft.com/office/drawing/2014/main" id="{6FA01058-0A7D-98C0-33E9-C04CA175F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77" y="3506773"/>
            <a:ext cx="32385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75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CD2A04-3086-483B-8002-C5B43D8AC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Üres telefont néző személy">
            <a:extLst>
              <a:ext uri="{FF2B5EF4-FFF2-40B4-BE49-F238E27FC236}">
                <a16:creationId xmlns:a16="http://schemas.microsoft.com/office/drawing/2014/main" id="{19A462E8-F989-4657-6983-F11A049202E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t="15730"/>
          <a:stretch/>
        </p:blipFill>
        <p:spPr>
          <a:xfrm>
            <a:off x="20" y="-3562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8BA420E-BC14-47E3-4180-D61E3687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3" y="114300"/>
            <a:ext cx="4914898" cy="1037772"/>
          </a:xfrm>
        </p:spPr>
        <p:txBody>
          <a:bodyPr>
            <a:normAutofit/>
          </a:bodyPr>
          <a:lstStyle/>
          <a:p>
            <a:r>
              <a:rPr lang="en-US" sz="5500" b="1" dirty="0">
                <a:latin typeface="+mn-lt"/>
              </a:rPr>
              <a:t>Functionality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FC6C69-0D8C-2859-0939-20D060A01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3" y="1352550"/>
            <a:ext cx="6181722" cy="4724399"/>
          </a:xfrm>
        </p:spPr>
        <p:txBody>
          <a:bodyPr>
            <a:noAutofit/>
          </a:bodyPr>
          <a:lstStyle/>
          <a:p>
            <a:r>
              <a:rPr lang="en-US" sz="2500" dirty="0"/>
              <a:t>This site helps find training partners through chat.</a:t>
            </a:r>
            <a:endParaRPr lang="hu-HU" sz="2500" dirty="0"/>
          </a:p>
          <a:p>
            <a:r>
              <a:rPr lang="en-US" sz="2500" dirty="0"/>
              <a:t>Build-in functions: </a:t>
            </a:r>
          </a:p>
          <a:p>
            <a:pPr lvl="1"/>
            <a:r>
              <a:rPr lang="en-US" sz="2500" dirty="0"/>
              <a:t>Registration and login</a:t>
            </a:r>
            <a:r>
              <a:rPr lang="hu-HU" sz="2500" dirty="0"/>
              <a:t> (email </a:t>
            </a:r>
            <a:r>
              <a:rPr lang="hu-HU" sz="2500" dirty="0" err="1"/>
              <a:t>confirmation</a:t>
            </a:r>
            <a:r>
              <a:rPr lang="hu-HU" sz="2500" dirty="0"/>
              <a:t>)</a:t>
            </a:r>
            <a:endParaRPr lang="en-US" sz="2500" dirty="0"/>
          </a:p>
          <a:p>
            <a:pPr lvl="1"/>
            <a:r>
              <a:rPr lang="en-US" sz="2500" dirty="0"/>
              <a:t>Create chat rooms</a:t>
            </a:r>
          </a:p>
          <a:p>
            <a:pPr lvl="1"/>
            <a:r>
              <a:rPr lang="en-US" sz="2500" dirty="0"/>
              <a:t>Chat</a:t>
            </a:r>
          </a:p>
          <a:p>
            <a:pPr lvl="1"/>
            <a:r>
              <a:rPr lang="en-US" sz="2500" dirty="0"/>
              <a:t>Email se</a:t>
            </a:r>
            <a:r>
              <a:rPr lang="hu-HU" sz="2500" dirty="0"/>
              <a:t>n</a:t>
            </a:r>
            <a:r>
              <a:rPr lang="en-US" sz="2500" dirty="0"/>
              <a:t>ding (support)</a:t>
            </a:r>
          </a:p>
          <a:p>
            <a:pPr lvl="1"/>
            <a:r>
              <a:rPr lang="en-US" sz="2500" dirty="0"/>
              <a:t>Project support (premium purchase)</a:t>
            </a:r>
          </a:p>
          <a:p>
            <a:pPr lvl="1"/>
            <a:r>
              <a:rPr lang="en-US" sz="2500" dirty="0"/>
              <a:t>Modify profile</a:t>
            </a:r>
          </a:p>
        </p:txBody>
      </p:sp>
    </p:spTree>
    <p:extLst>
      <p:ext uri="{BB962C8B-B14F-4D97-AF65-F5344CB8AC3E}">
        <p14:creationId xmlns:p14="http://schemas.microsoft.com/office/powerpoint/2010/main" val="47248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9D2059AA-6572-303B-7BA1-5C50DA4CD4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églalap 6"/>
          <p:cNvSpPr/>
          <p:nvPr/>
        </p:nvSpPr>
        <p:spPr>
          <a:xfrm>
            <a:off x="1296158" y="1504295"/>
            <a:ext cx="5579572" cy="50101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Backend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Notepad++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PhpMyAdmin</a:t>
            </a:r>
          </a:p>
          <a:p>
            <a:pPr lvl="1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sz="2500" dirty="0">
              <a:ln w="3175" cmpd="sng">
                <a:noFill/>
              </a:ln>
            </a:endParaRPr>
          </a:p>
          <a:p>
            <a:pPr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Frontend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HTML, CSS 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 err="1">
                <a:ln w="3175" cmpd="sng">
                  <a:noFill/>
                </a:ln>
              </a:rPr>
              <a:t>JavasScript</a:t>
            </a:r>
            <a:endParaRPr lang="en-US" sz="2500" dirty="0">
              <a:ln w="3175" cmpd="sng">
                <a:noFill/>
              </a:ln>
            </a:endParaRP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Bootstrap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sz="2500" dirty="0">
              <a:ln w="3175" cmpd="sng">
                <a:noFill/>
              </a:ln>
            </a:endParaRPr>
          </a:p>
          <a:p>
            <a:pPr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Database</a:t>
            </a:r>
          </a:p>
          <a:p>
            <a:pPr marL="742950" lvl="1" indent="-285750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500" dirty="0">
                <a:ln w="3175" cmpd="sng">
                  <a:noFill/>
                </a:ln>
              </a:rPr>
              <a:t>MySQL</a:t>
            </a:r>
            <a:r>
              <a:rPr lang="en-US" sz="2000" dirty="0">
                <a:ln w="3175" cmpd="sng">
                  <a:noFill/>
                </a:ln>
              </a:rPr>
              <a:t>		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91897902-6E3D-A3A8-1A9C-E4EE9CF402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462" r="1" b="3367"/>
          <a:stretch/>
        </p:blipFill>
        <p:spPr>
          <a:xfrm>
            <a:off x="6616683" y="1399110"/>
            <a:ext cx="1941887" cy="163452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391F783E-CE51-8EBC-2FA5-C5E6221BFDAF}"/>
              </a:ext>
            </a:extLst>
          </p:cNvPr>
          <p:cNvSpPr txBox="1"/>
          <p:nvPr/>
        </p:nvSpPr>
        <p:spPr>
          <a:xfrm>
            <a:off x="1087928" y="565576"/>
            <a:ext cx="423862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500" b="1" dirty="0"/>
              <a:t>Program</a:t>
            </a:r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3F542327-05E3-7966-3911-CB202BA85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527" y="3855225"/>
            <a:ext cx="4036197" cy="246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78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3" descr="Számítógépes szkript a képernyőn">
            <a:extLst>
              <a:ext uri="{FF2B5EF4-FFF2-40B4-BE49-F238E27FC236}">
                <a16:creationId xmlns:a16="http://schemas.microsoft.com/office/drawing/2014/main" id="{E5AF8A6A-AA19-7A2C-5E77-783104EEFD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5981" b="975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3531" y="1030287"/>
            <a:ext cx="4099947" cy="1035579"/>
          </a:xfrm>
        </p:spPr>
        <p:txBody>
          <a:bodyPr>
            <a:normAutofit/>
          </a:bodyPr>
          <a:lstStyle/>
          <a:p>
            <a:r>
              <a:rPr lang="hu-HU" sz="5500" b="1" dirty="0">
                <a:latin typeface="+mn-lt"/>
              </a:rPr>
              <a:t>Backend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55716" y="2065866"/>
            <a:ext cx="3587645" cy="2563437"/>
          </a:xfrm>
        </p:spPr>
        <p:txBody>
          <a:bodyPr>
            <a:normAutofit/>
          </a:bodyPr>
          <a:lstStyle/>
          <a:p>
            <a:r>
              <a:rPr lang="en-US" sz="3000" dirty="0"/>
              <a:t>Languages: </a:t>
            </a:r>
          </a:p>
          <a:p>
            <a:pPr lvl="1"/>
            <a:r>
              <a:rPr lang="en-US" sz="3000" dirty="0"/>
              <a:t>JavaScript</a:t>
            </a:r>
          </a:p>
          <a:p>
            <a:pPr lvl="1"/>
            <a:r>
              <a:rPr lang="en-US" sz="3000" dirty="0"/>
              <a:t>PHP</a:t>
            </a:r>
          </a:p>
          <a:p>
            <a:pPr lvl="1"/>
            <a:r>
              <a:rPr lang="en-US" sz="3000" dirty="0"/>
              <a:t>SQL</a:t>
            </a:r>
          </a:p>
        </p:txBody>
      </p:sp>
      <p:pic>
        <p:nvPicPr>
          <p:cNvPr id="1028" name="Picture 4" descr="Imágenes de Php: descubre bancos de fotos, ilustraciones, vectores y vídeos  de 32,437 | Adobe Stock">
            <a:extLst>
              <a:ext uri="{FF2B5EF4-FFF2-40B4-BE49-F238E27FC236}">
                <a16:creationId xmlns:a16="http://schemas.microsoft.com/office/drawing/2014/main" id="{3303CB12-19C8-05D2-C40A-A126EAB2B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57644" y="2065867"/>
            <a:ext cx="5454122" cy="2563437"/>
          </a:xfrm>
          <a:prstGeom prst="roundRect">
            <a:avLst>
              <a:gd name="adj" fmla="val 6267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7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hu-HU" sz="5500" b="1" dirty="0">
                <a:latin typeface="+mn-lt"/>
              </a:rPr>
              <a:t>Frontend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25908" y="2261418"/>
            <a:ext cx="3979205" cy="3301434"/>
          </a:xfrm>
        </p:spPr>
        <p:txBody>
          <a:bodyPr>
            <a:noAutofit/>
          </a:bodyPr>
          <a:lstStyle/>
          <a:p>
            <a:r>
              <a:rPr lang="en-US" sz="3000" dirty="0"/>
              <a:t>Languages: </a:t>
            </a:r>
          </a:p>
          <a:p>
            <a:pPr lvl="1"/>
            <a:r>
              <a:rPr lang="en-US" sz="3000" dirty="0"/>
              <a:t>HTML</a:t>
            </a:r>
            <a:r>
              <a:rPr lang="hu-HU" sz="3000" dirty="0"/>
              <a:t> </a:t>
            </a:r>
            <a:endParaRPr lang="en-US" sz="3000" dirty="0"/>
          </a:p>
          <a:p>
            <a:pPr lvl="1"/>
            <a:r>
              <a:rPr lang="en-US" sz="3000" dirty="0"/>
              <a:t>CSS</a:t>
            </a:r>
            <a:r>
              <a:rPr lang="hu-HU" sz="3000" dirty="0"/>
              <a:t> </a:t>
            </a:r>
            <a:endParaRPr lang="en-US" sz="3000" dirty="0"/>
          </a:p>
          <a:p>
            <a:pPr lvl="1"/>
            <a:r>
              <a:rPr lang="en-US" sz="3000" dirty="0"/>
              <a:t>JavaScript</a:t>
            </a:r>
          </a:p>
          <a:p>
            <a:r>
              <a:rPr lang="en-US" sz="3000" dirty="0"/>
              <a:t>Frameworks: </a:t>
            </a:r>
          </a:p>
          <a:p>
            <a:pPr lvl="1"/>
            <a:r>
              <a:rPr lang="en-US" sz="3000" dirty="0"/>
              <a:t>Bootstrap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1CC5647-0823-0EA4-CB42-99F98DF1B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313480"/>
            <a:ext cx="6095593" cy="406880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875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257675" y="464584"/>
            <a:ext cx="3137958" cy="73250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sz="4800" b="1" dirty="0" err="1">
                <a:latin typeface="+mn-lt"/>
              </a:rPr>
              <a:t>DatabasE</a:t>
            </a:r>
            <a:endParaRPr lang="en-US" sz="4800" b="1" dirty="0">
              <a:latin typeface="+mn-lt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14B3033-2003-0871-99B4-B86834907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16" y="1661670"/>
            <a:ext cx="11824904" cy="449346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321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/>
          <p:cNvSpPr/>
          <p:nvPr/>
        </p:nvSpPr>
        <p:spPr>
          <a:xfrm>
            <a:off x="825909" y="1209707"/>
            <a:ext cx="4399234" cy="12856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500" b="1" cap="all" dirty="0">
                <a:ln w="3175" cmpd="sng">
                  <a:noFill/>
                </a:ln>
                <a:ea typeface="+mj-ea"/>
                <a:cs typeface="+mj-cs"/>
              </a:rPr>
              <a:t>RESPONSIVITY</a:t>
            </a:r>
          </a:p>
        </p:txBody>
      </p:sp>
      <p:sp>
        <p:nvSpPr>
          <p:cNvPr id="9" name="Téglalap 8"/>
          <p:cNvSpPr/>
          <p:nvPr/>
        </p:nvSpPr>
        <p:spPr>
          <a:xfrm>
            <a:off x="825909" y="2913518"/>
            <a:ext cx="3684364" cy="208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3000" dirty="0"/>
              <a:t>Optimized for mobile devices</a:t>
            </a:r>
          </a:p>
          <a:p>
            <a:pPr marL="457200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3000" dirty="0"/>
              <a:t>Access from anywhere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5308BD4-7EA9-55F7-50D2-9A8B74306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710" y="700641"/>
            <a:ext cx="3266936" cy="578218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589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doboz 6">
            <a:extLst>
              <a:ext uri="{FF2B5EF4-FFF2-40B4-BE49-F238E27FC236}">
                <a16:creationId xmlns:a16="http://schemas.microsoft.com/office/drawing/2014/main" id="{AEAF6B91-5748-55E6-B7BF-BE846CEA820E}"/>
              </a:ext>
            </a:extLst>
          </p:cNvPr>
          <p:cNvSpPr txBox="1"/>
          <p:nvPr/>
        </p:nvSpPr>
        <p:spPr>
          <a:xfrm>
            <a:off x="685799" y="1106488"/>
            <a:ext cx="4099947" cy="1035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500" b="1" cap="all" dirty="0">
                <a:ln w="3175" cmpd="sng">
                  <a:noFill/>
                </a:ln>
                <a:ea typeface="+mj-ea"/>
                <a:cs typeface="+mj-cs"/>
              </a:rPr>
              <a:t>Testing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4636F71-3E09-5DEF-7F80-A3247EAFD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728" y="1371300"/>
            <a:ext cx="7641627" cy="43366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églalap 1"/>
          <p:cNvSpPr/>
          <p:nvPr/>
        </p:nvSpPr>
        <p:spPr>
          <a:xfrm>
            <a:off x="685799" y="2142067"/>
            <a:ext cx="3808758" cy="2572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 Functional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 Responsive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 Cross-Browser Testing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 Performance Testing</a:t>
            </a:r>
            <a:endParaRPr lang="en-US" sz="2400" dirty="0">
              <a:ln w="3175" cmpd="sng">
                <a:noFill/>
              </a:ln>
            </a:endParaRPr>
          </a:p>
        </p:txBody>
      </p:sp>
      <p:sp>
        <p:nvSpPr>
          <p:cNvPr id="3" name="Téglalap 2"/>
          <p:cNvSpPr/>
          <p:nvPr/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914400" lvl="1" indent="-45720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2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Égi">
  <a:themeElements>
    <a:clrScheme name="Égi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Égi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Égi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TM03457452[[fn=Égi]]</Template>
  <TotalTime>865</TotalTime>
  <Words>234</Words>
  <Application>Microsoft Office PowerPoint</Application>
  <PresentationFormat>Szélesvásznú</PresentationFormat>
  <Paragraphs>87</Paragraphs>
  <Slides>21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Égi</vt:lpstr>
      <vt:lpstr>SportsBook Management System</vt:lpstr>
      <vt:lpstr>General overview</vt:lpstr>
      <vt:lpstr>Functionality</vt:lpstr>
      <vt:lpstr>PowerPoint-bemutató</vt:lpstr>
      <vt:lpstr>Backend</vt:lpstr>
      <vt:lpstr>Frontend</vt:lpstr>
      <vt:lpstr>DatabasE</vt:lpstr>
      <vt:lpstr>PowerPoint-bemutató</vt:lpstr>
      <vt:lpstr>PowerPoint-bemutató</vt:lpstr>
      <vt:lpstr>Publication</vt:lpstr>
      <vt:lpstr>PowerPoint-bemutató</vt:lpstr>
      <vt:lpstr>Teamwork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Prezentáció séma</dc:title>
  <dc:creator>Kiss Ádám</dc:creator>
  <cp:lastModifiedBy>Hala Madrid</cp:lastModifiedBy>
  <cp:revision>166</cp:revision>
  <dcterms:created xsi:type="dcterms:W3CDTF">2024-01-08T11:13:29Z</dcterms:created>
  <dcterms:modified xsi:type="dcterms:W3CDTF">2025-05-11T19:35:45Z</dcterms:modified>
</cp:coreProperties>
</file>

<file path=docProps/thumbnail.jpeg>
</file>